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4AB811-B201-42EB-B8CF-9649D4F5B39D}" v="154" dt="2024-11-12T17:53:26.719"/>
    <p1510:client id="{E37671BB-9CD1-48E7-91F3-068F091EEE84}" v="4" dt="2024-11-12T17:57:55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DC991-D8BD-9A5A-69B8-D86C134E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D31288-8F09-39D7-D48F-D06C839A5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101A81-BE9F-43B0-B306-84F0EFD7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ADA726-37DD-81D6-C035-89046722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545589-49D6-C1C7-33DA-9ADEFAA2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B0DE1-39BB-D846-8BE3-5F9422B0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C253F9-EA9F-9210-8583-5CAA51C6B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4A9720-F83D-0A6F-393E-A174CABBD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D0D405-C886-B0B4-8BD5-6E4992CA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E3EF8E-58B5-8FA1-DB44-7FF5B9A9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50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E51F214-A655-5B73-AAA6-270E8F601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642C3C-DC9F-3E76-B53C-404572497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94EF3E-7205-20EE-1AA2-5950E641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949B54-17A7-C376-B5C9-446B6472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54A54A-B8DE-1087-4B1F-D71610FE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6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BE744-D06F-E6AA-9A4B-93F68ED4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033D1-FCE9-E6FB-0508-20A1E1AE8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7073FF-32F8-6654-17FD-5177C62C1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63EE82-7897-CE2E-FB7B-0EB466A0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D9C29F-5067-89F2-7D2E-7A6DB32A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25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E6ACF-F591-488F-00B2-C3EA319A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E3B280-D34D-7980-36DB-B0B06E531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5E684F-3E8B-691E-A7F5-419B13135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A0C99F-629E-DB08-7196-04896696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7367-C8FB-7FAF-93B5-6D006F85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3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18581-0BEE-8386-6202-8F6DAF66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1EDBE4-FFBF-CC59-A76D-0A3E17A62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617657-516A-FC0A-5B0B-E39F44AAC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3E069E9-8D95-FBAF-0E50-FEA722569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BF850C-C8E7-B5BC-AFB0-95BFA0600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B172C7-CAFB-8CA4-7E28-1BBA42EE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14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07F8C-979B-AAF0-A3EF-E02AA012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76BD2B-2F44-E980-ACFD-5DF63E6CC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85327F-3F64-6E9E-AF7B-9DCA092DC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C46867-D8DA-1902-644F-21E31B7E4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1566334-D0C9-A1F2-A648-5AB9514F0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2F155D-55AC-5160-F323-292707A8C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74BD37-A739-7952-8057-54E85E75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4843D6-F4C1-77FF-DFEA-D36F7B13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1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96FD2-7A52-4437-BAB1-EE5FEB8F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85319D-7F5E-8A2E-886F-009215923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9CC728B-FC33-70FB-2E54-80036A20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5C5D82-5728-C85C-42EB-FB9E17D3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08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D4ABE5-44BC-B098-85E0-D9320A4B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FEABA9-758D-ED73-D624-783BFE39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B59173-7284-B4D0-95D4-C5A478F6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79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0721E-166B-15AD-7C0A-7B1A7D0DE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8F189C-BFD1-F338-605D-E669AB53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CA13E3-9E0A-2A92-98FE-DB802F217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B41109-B53F-40BA-847B-5339E6611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141239-7C97-AE65-69B9-281A20D5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8249E3-9250-C563-FDBA-1CC2651F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21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A9F36-6B98-01EE-C281-4E7ED24FD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73C1172-2315-4E95-A255-46360CF21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99C5FF-157F-5918-F869-8062361ED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169ACE-F2C9-1D2D-5708-DC7BC9F1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E184CD-ACBF-F00D-BB98-54F51DC3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D91A42-2C13-7811-00D4-EF39379E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4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309AAB-3AF9-B37C-DE8B-570C2137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0DBDA4-6FA3-0887-FA24-3F41F7116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60FB7E-2350-E5FB-FF46-1171D0F55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FE5414-04D2-5F4D-9E49-D52541EFB0BE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2E1BAB-3225-2BD8-CFDF-96C022B34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7C491C-7665-C8B9-AB5B-8060A4A2A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9322CB-90B3-1141-A118-020398E5EE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91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C933757-C037-C5FD-4484-B4C379925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32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0">
        <p159:morph option="byObject"/>
      </p:transition>
    </mc:Choice>
    <mc:Fallback>
      <p:transition spd="slow" advClick="0" advTm="2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691541B-AA54-C1B7-9EC8-81D99A232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47" y="480060"/>
            <a:ext cx="6784473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4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3575506-B142-451E-7AAB-415D6326E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58" y="0"/>
            <a:ext cx="6255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87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C75D29-0244-565A-8868-05030789A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77" y="643467"/>
            <a:ext cx="4178299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8D647E-89F1-DCB5-679D-38F9E4766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22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1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4E0E7FB-B0AA-0B08-3D07-88F6B0F5A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32" y="0"/>
            <a:ext cx="9963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69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BBFCDA-F168-560C-6C5B-10F6CF9E6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41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5FA2756-6570-40D2-DA3C-14FA4A1A6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63" y="643467"/>
            <a:ext cx="67844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23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55A4D1-4DA0-4C0F-8A8D-1BA467D1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"/>
            <a:ext cx="7998205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F14B1A6-C770-7689-78CA-F64095112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225" y="-1"/>
            <a:ext cx="41937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93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6A2A6D5-21F5-3195-1375-F88174AB8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27" y="0"/>
            <a:ext cx="7319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9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6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C383B2-C2FD-629D-4DE3-40F7E8286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77" y="643467"/>
            <a:ext cx="4178299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D464B2-E483-B302-FFAD-466DDD9D1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22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42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B11AA7-FFA2-1484-1855-D904A6450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81EA771-74B3-378A-9935-BFFBC23C7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44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0575846-0EC2-7D3B-58C3-668FC2721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84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97C7F3-F07B-A71D-2565-CA7E8770C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0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12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E7ED4D6-7C17-5527-EDEC-4EE16A8FA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32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E4E32FC-84DD-2C07-A5AB-5876E2B53B3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34200" cy="68580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44B332-930F-D5AC-B62C-EC0EB47B1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0"/>
            <a:ext cx="52577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82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EC1B8A74-02A5-BA28-6699-17C7884FA0A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6483350" cy="6858000"/>
          </a:xfr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70DF8D0-1D7B-0075-8EAE-BA3C20122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3682" y="1"/>
            <a:ext cx="57083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65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DE5248C-0709-C2A5-017E-094BAB0C0B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1638" cy="6858000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32FDC17-5393-9845-E5E1-71B076C3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52" y="0"/>
            <a:ext cx="5440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4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1573705-4128-9093-3379-CA3D4037C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58" y="1"/>
            <a:ext cx="8121316" cy="6858000"/>
          </a:xfrm>
        </p:spPr>
      </p:pic>
    </p:spTree>
    <p:extLst>
      <p:ext uri="{BB962C8B-B14F-4D97-AF65-F5344CB8AC3E}">
        <p14:creationId xmlns:p14="http://schemas.microsoft.com/office/powerpoint/2010/main" val="3261641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8D537E-C2DB-0B45-06CA-B2A7D95DE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6421035" y="643477"/>
            <a:ext cx="5129784" cy="557104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C07B50-98FF-7C4E-10DA-745B83783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641180" y="643481"/>
            <a:ext cx="5129784" cy="55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4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5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2FC9F9-4027-CB8B-A910-0BD5B9F95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77" y="643467"/>
            <a:ext cx="4178299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194712-C7E5-695E-74BC-61E8687F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22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6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00">
        <p159:morph option="byObject"/>
      </p:transition>
    </mc:Choice>
    <mc:Fallback>
      <p:transition spd="slow" advTm="20000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2024-11-12T18:19:54Z</dcterms:created>
  <dcterms:modified xsi:type="dcterms:W3CDTF">2024-11-12T18:26:22Z</dcterms:modified>
</cp:coreProperties>
</file>